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ko-KR"/>
    </a:defPPr>
    <a:lvl1pPr algn="l" marL="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1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7" Type="http://schemas.openxmlformats.org/officeDocument/2006/relationships/tableStyles" Target="tableStyles.xml"/><Relationship Id="rId18" Type="http://schemas.openxmlformats.org/officeDocument/2006/relationships/theme" Target="theme/theme1.xml"/><Relationship Id="rId16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/>
        </p:nvSpPr>
        <p:spPr>
          <a:xfrm>
            <a:off x="126000" y="138700"/>
            <a:ext cx="8892000" cy="6602668"/>
          </a:xfrm>
          <a:prstGeom prst="rect">
            <a:avLst/>
          </a:prstGeom>
          <a:solidFill>
            <a:srgbClr val="fc5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layout1_shape2"/>
          <p:cNvSpPr/>
          <p:nvPr>
            <p:ph type="title"/>
          </p:nvPr>
        </p:nvSpPr>
        <p:spPr>
          <a:xfrm>
            <a:off x="387548" y="332656"/>
            <a:ext cx="6560716" cy="1512168"/>
          </a:xfrm>
          <a:prstGeom prst="rect">
            <a:avLst/>
          </a:prstGeom>
        </p:spPr>
        <p:txBody>
          <a:bodyPr anchor="t"/>
          <a:lstStyle>
            <a:lvl1pPr algn="l">
              <a:defRPr sz="4500" u="sng">
                <a:solidFill>
                  <a:schemeClr val="bg1"/>
                </a:solidFill>
              </a:defRPr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1_shape3"/>
          <p:cNvSpPr/>
          <p:nvPr>
            <p:ph type="body" idx="13"/>
          </p:nvPr>
        </p:nvSpPr>
        <p:spPr>
          <a:xfrm>
            <a:off x="6948264" y="332656"/>
            <a:ext cx="1951956" cy="690091"/>
          </a:xfrm>
          <a:prstGeom prst="rect">
            <a:avLst/>
          </a:prstGeom>
        </p:spPr>
        <p:txBody>
          <a:bodyPr anchor="t"/>
          <a:lstStyle>
            <a:lvl1pPr algn="r" marL="0" indent="0">
              <a:buNone/>
              <a:defRPr sz="1100" b="1">
                <a:solidFill>
                  <a:schemeClr val="bg1"/>
                </a:solidFill>
                <a:latin typeface="나눔명조"/>
                <a:ea typeface="나눔명조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작성자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10_shape2"/>
          <p:cNvSpPr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 marL="0" indent="0" lvl="0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10_shape3"/>
          <p:cNvSpPr/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2013-05-28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10_shape4"/>
          <p:cNvSpPr/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10_shape5"/>
          <p:cNvSpPr/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/>
        </p:nvSpPr>
        <p:spPr>
          <a:xfrm>
            <a:off x="126000" y="126000"/>
            <a:ext cx="8892000" cy="66153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layout2_shape2"/>
          <p:cNvSpPr/>
          <p:nvPr>
            <p:ph type="title"/>
          </p:nvPr>
        </p:nvSpPr>
        <p:spPr>
          <a:xfrm>
            <a:off x="745232" y="116632"/>
            <a:ext cx="7571184" cy="854968"/>
          </a:xfrm>
          <a:prstGeom prst="rect">
            <a:avLst/>
          </a:prstGeom>
        </p:spPr>
        <p:txBody>
          <a:bodyPr/>
          <a:lstStyle>
            <a:lvl1pPr algn="l">
              <a:defRPr sz="2100">
                <a:solidFill>
                  <a:schemeClr val="bg1"/>
                </a:solidFill>
              </a:defRPr>
            </a:lvl1pPr>
          </a:lstStyle>
          <a:p>
            <a:pPr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/>
        </p:nvSpPr>
        <p:spPr>
          <a:xfrm>
            <a:off x="126000" y="126000"/>
            <a:ext cx="8892000" cy="66153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layout3_shape2"/>
          <p:cNvSpPr/>
          <p:nvPr>
            <p:ph type="title"/>
          </p:nvPr>
        </p:nvSpPr>
        <p:spPr>
          <a:xfrm>
            <a:off x="5724128" y="260648"/>
            <a:ext cx="2962672" cy="1774800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3_shape3"/>
          <p:cNvSpPr/>
          <p:nvPr>
            <p:ph type="body" idx="13"/>
          </p:nvPr>
        </p:nvSpPr>
        <p:spPr>
          <a:xfrm>
            <a:off x="5749528" y="2636911"/>
            <a:ext cx="2998936" cy="432049"/>
          </a:xfrm>
          <a:prstGeom prst="rect">
            <a:avLst/>
          </a:prstGeom>
        </p:spPr>
        <p:txBody>
          <a:bodyPr anchor="ctr"/>
          <a:lstStyle>
            <a:lvl1pPr algn="l" marL="0" indent="0">
              <a:buNone/>
              <a:defRPr sz="1600" b="1">
                <a:solidFill>
                  <a:schemeClr val="bg1"/>
                </a:solidFill>
                <a:latin typeface="나눔명조"/>
                <a:ea typeface="나눔명조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/>
        </p:nvSpPr>
        <p:spPr>
          <a:xfrm>
            <a:off x="126000" y="126000"/>
            <a:ext cx="8892000" cy="66153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/>
        </p:nvSpPr>
        <p:spPr>
          <a:xfrm>
            <a:off x="125999" y="126000"/>
            <a:ext cx="8901763" cy="66153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/>
        </p:nvSpPr>
        <p:spPr>
          <a:xfrm>
            <a:off x="126000" y="138700"/>
            <a:ext cx="8892000" cy="6602668"/>
          </a:xfrm>
          <a:prstGeom prst="rect">
            <a:avLst/>
          </a:prstGeom>
          <a:solidFill>
            <a:srgbClr val="fc5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1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2013-05-28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914400" latinLnBrk="1">
        <a:spcBef>
          <a:spcPct val="0"/>
        </a:spcBef>
        <a:buNone/>
        <a:defRPr sz="4500" kern="1200">
          <a:solidFill>
            <a:schemeClr val="tx1">
              <a:lumMod val="75000"/>
              <a:lumOff val="25000"/>
            </a:schemeClr>
          </a:solidFill>
          <a:latin typeface="나눔명조"/>
          <a:ea typeface="나눔명조"/>
          <a:cs typeface="+mj-cs"/>
        </a:defRPr>
      </a:lvl1pPr>
    </p:titleStyle>
    <p:bodyStyle>
      <a:lvl1pPr algn="l" marL="342900" indent="-342900" defTabSz="914400" latinLnBrk="1">
        <a:spcBef>
          <a:spcPct val="2000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marL="742950" indent="-285750" defTabSz="914400" latinLnBrk="1">
        <a:spcBef>
          <a:spcPct val="20000"/>
        </a:spcBef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marL="1143000" indent="-228600" defTabSz="914400" latinLnBrk="1">
        <a:spcBef>
          <a:spcPct val="2000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marL="1600200" indent="-228600" defTabSz="914400" latinLnBrk="1">
        <a:spcBef>
          <a:spcPct val="20000"/>
        </a:spcBef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marL="2057400" indent="-228600" defTabSz="914400" latinLnBrk="1">
        <a:spcBef>
          <a:spcPct val="20000"/>
        </a:spcBef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hangeul.naver.com/font" TargetMode="External"/></Relationships>

</file>

<file path=ppt/slides/_rels/slide10.xml.rels><?xml version="1.0" encoding="UTF-8"?>
<Relationships xmlns="http://schemas.openxmlformats.org/package/2006/relationships"><Relationship Id="rId3" Type="http://schemas.openxmlformats.org/officeDocument/2006/relationships/image" Target="../media/22f2a41f-931f-46af-b825-7027e1c79c27.png"/><Relationship Id="rId2" Type="http://schemas.openxmlformats.org/officeDocument/2006/relationships/image" Target="../media/c5238e23-a2cc-4750-9f2a-8a379e5bddf1.png"/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2" Type="http://schemas.openxmlformats.org/officeDocument/2006/relationships/image" Target="../media/86e79bb4-3741-4d3b-9446-97093724722f.png"/><Relationship Id="rId3" Type="http://schemas.openxmlformats.org/officeDocument/2006/relationships/image" Target="../media/c37f08b0-970e-4e69-a785-b20e30ea0bbe.png"/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3" Type="http://schemas.openxmlformats.org/officeDocument/2006/relationships/image" Target="../media/1c76eccc-2296-4a9e-97e1-2961a552aa49.png"/><Relationship Id="rId2" Type="http://schemas.openxmlformats.org/officeDocument/2006/relationships/image" Target="../media/5a850ba2-bc9d-403a-b00d-377af826ca0b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211.238.142.127/unsplash/jsp1/home.jsp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hangeul.naver.com/font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2" Type="http://schemas.openxmlformats.org/officeDocument/2006/relationships/image" Target="../media/e5ad945a-7c79-49e3-9374-95ba7fad45ef.png"/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3" Type="http://schemas.openxmlformats.org/officeDocument/2006/relationships/image" Target="../media/3d568054-42bd-4b61-b64b-9f32913d7dde.png"/><Relationship Id="rId2" Type="http://schemas.openxmlformats.org/officeDocument/2006/relationships/image" Target="../media/aa099632-a690-4cd8-8fbe-31265273f365.png"/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2" Type="http://schemas.openxmlformats.org/officeDocument/2006/relationships/image" Target="../media/c0d9a890-3900-4a67-b633-f901790fe631.png"/><Relationship Id="rId3" Type="http://schemas.openxmlformats.org/officeDocument/2006/relationships/image" Target="../media/c72e74ee-0e04-4913-a830-df20ca4ad58a.png"/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2" Type="http://schemas.openxmlformats.org/officeDocument/2006/relationships/image" Target="../media/14da7f58-3a31-469e-b605-e1e85d2dbbe9.png"/><Relationship Id="rId3" Type="http://schemas.openxmlformats.org/officeDocument/2006/relationships/image" Target="../media/e55c0067-fde6-40ee-8e61-b421a42bcbf9.png"/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3" Type="http://schemas.openxmlformats.org/officeDocument/2006/relationships/image" Target="../media/ca718f43-0a00-48b7-bc93-c2fd4def79fe.png"/><Relationship Id="rId2" Type="http://schemas.openxmlformats.org/officeDocument/2006/relationships/image" Target="../media/ee47b669-f3d5-4771-afdb-e8e4e42f5ba8.png"/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2" Type="http://schemas.openxmlformats.org/officeDocument/2006/relationships/image" Target="../media/0773ff2e-39a1-4147-8ba6-5387548f82d0.png"/><Relationship Id="rId3" Type="http://schemas.openxmlformats.org/officeDocument/2006/relationships/image" Target="../media/6ca6535f-89a9-4c06-9bfe-12e9178f36d2.png"/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2" Type="http://schemas.openxmlformats.org/officeDocument/2006/relationships/image" Target="../media/6e56afc9-04b9-4811-8a15-ada9325ccbf0.png"/><Relationship Id="rId3" Type="http://schemas.openxmlformats.org/officeDocument/2006/relationships/image" Target="../media/a96e816b-54bd-43e5-b189-45c44720293b.png"/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126000" y="138423"/>
            <a:ext cx="8892000" cy="4671152"/>
          </a:xfrm>
          <a:prstGeom prst="rect">
            <a:avLst/>
          </a:prstGeom>
          <a:solidFill>
            <a:schemeClr val="dk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1800">
                <a:solidFill>
                  <a:schemeClr val="accent6">
                    <a:alpha val="100000"/>
                    <a:lumMod val="75000"/>
                  </a:schemeClr>
                </a:solidFill>
                <a:latin typeface="+mn-lt"/>
              </a:rPr>
              <a:t/>
            </a:r>
          </a:p>
        </p:txBody>
      </p:sp>
      <p:sp>
        <p:nvSpPr>
          <p:cNvPr id="4" name="slide1_shape2"/>
          <p:cNvSpPr/>
          <p:nvPr>
            <p:ph type="ctrTitle"/>
          </p:nvPr>
        </p:nvSpPr>
        <p:spPr>
          <a:xfrm>
            <a:off x="323528" y="332656"/>
            <a:ext cx="6473254" cy="1470025"/>
          </a:xfrm>
          <a:prstGeom prst="rect">
            <a:avLst/>
          </a:prstGeom>
        </p:spPr>
        <p:txBody>
          <a:bodyPr lIns="91440" tIns="45720" rIns="91440" bIns="45720" anchor="ctr">
            <a:noAutofit xmlns:a="http://schemas.openxmlformats.org/drawingml/2006/main"/>
          </a:bodyPr>
          <a:lstStyle/>
          <a:p>
            <a:pPr algn="l" marL="0">
              <a:lnSpc>
                <a:spcPct val="104000"/>
              </a:lnSpc>
              <a:buNone/>
            </a:pPr>
            <a:r>
              <a:rPr lang="ko-KR" altLang="ko-KR" sz="4500">
                <a:solidFill>
                  <a:schemeClr val="bg1">
                    <a:alpha val="100000"/>
                  </a:schemeClr>
                </a:solidFill>
                <a:ea typeface="나눔명조"/>
              </a:rPr>
              <a:t>개인 프로젝트</a:t>
            </a:r>
          </a:p>
          <a:p>
            <a:pPr algn="l" marL="0">
              <a:lnSpc>
                <a:spcPct val="104000"/>
              </a:lnSpc>
              <a:buNone/>
            </a:pPr>
            <a:r>
              <a:rPr lang="ko-KR" altLang="ko-KR" sz="4500">
                <a:solidFill>
                  <a:schemeClr val="bg1">
                    <a:alpha val="100000"/>
                  </a:schemeClr>
                </a:solidFill>
                <a:ea typeface="나눔명조"/>
              </a:rPr>
              <a:t>A to Z</a:t>
            </a:r>
          </a:p>
        </p:txBody>
      </p:sp>
      <p:sp>
        <p:nvSpPr>
          <p:cNvPr id="5" name="slide1_shape3"/>
          <p:cNvSpPr/>
          <p:nvPr>
            <p:ph type="subTitle" idx="1"/>
          </p:nvPr>
        </p:nvSpPr>
        <p:spPr>
          <a:xfrm>
            <a:off x="6668169" y="275580"/>
            <a:ext cx="2192288" cy="792088"/>
          </a:xfrm>
          <a:prstGeom prst="rect">
            <a:avLst/>
          </a:prstGeom>
        </p:spPr>
        <p:txBody>
          <a:bodyPr lIns="91440" tIns="45720" rIns="91440" bIns="45720">
            <a:noAutofit xmlns:a="http://schemas.openxmlformats.org/drawingml/2006/main"/>
          </a:bodyPr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marL="0">
              <a:lnSpc>
                <a:spcPct val="150000"/>
              </a:lnSpc>
              <a:spcBef>
                <a:spcPts val="225"/>
              </a:spcBef>
              <a:buNone/>
            </a:pPr>
            <a:r>
              <a:rPr lang="en-US" altLang="ko-KR" sz="1100" b="1" spc="-20">
                <a:solidFill>
                  <a:schemeClr val="bg1">
                    <a:alpha val="100000"/>
                  </a:schemeClr>
                </a:solidFill>
                <a:latin typeface="나눔명조"/>
              </a:rPr>
              <a:t>04. 21. 고준석</a:t>
            </a:r>
          </a:p>
          <a:p>
            <a:pPr algn="r" marL="0">
              <a:lnSpc>
                <a:spcPct val="150000"/>
              </a:lnSpc>
              <a:spcBef>
                <a:spcPts val="225"/>
              </a:spcBef>
              <a:buNone/>
            </a:pPr>
            <a:r>
              <a:rPr lang="en-US" altLang="ko-KR" sz="1100">
                <a:solidFill>
                  <a:schemeClr val="bg1">
                    <a:alpha val="100000"/>
                  </a:schemeClr>
                </a:solidFill>
                <a:latin typeface="나눔명조"/>
              </a:rPr>
              <a:t>제작기간 3.27~4.22</a:t>
            </a:r>
          </a:p>
        </p:txBody>
      </p:sp>
      <p:sp>
        <p:nvSpPr>
          <p:cNvPr id="6" name="slide1_shape4"/>
          <p:cNvSpPr/>
          <p:nvPr/>
        </p:nvSpPr>
        <p:spPr>
          <a:xfrm>
            <a:off x="323528" y="4079019"/>
            <a:ext cx="3024336" cy="28927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0">
              <a:lnSpc>
                <a:spcPct val="100000"/>
              </a:lnSpc>
              <a:spcBef>
                <a:spcPts val="150"/>
              </a:spcBef>
              <a:buNone/>
            </a:pPr>
            <a:r>
              <a:rPr lang="ko-KR" altLang="ko-KR" sz="800" b="0" spc="0">
                <a:solidFill>
                  <a:schemeClr val="bg1">
                    <a:alpha val="100000"/>
                  </a:schemeClr>
                </a:solidFill>
                <a:ea typeface="나눔고딕"/>
              </a:rPr>
              <a:t>이</a:t>
            </a:r>
            <a:r>
              <a:rPr lang="en-US" altLang="ko-KR" sz="800" b="0" spc="0">
                <a:solidFill>
                  <a:schemeClr val="bg1">
                    <a:alpha val="100000"/>
                  </a:schemeClr>
                </a:solidFill>
                <a:latin typeface="나눔고딕"/>
              </a:rPr>
              <a:t> </a:t>
            </a:r>
            <a:r>
              <a:rPr lang="ko-KR" altLang="ko-KR" sz="800" b="0" spc="0">
                <a:solidFill>
                  <a:schemeClr val="bg1">
                    <a:alpha val="100000"/>
                  </a:schemeClr>
                </a:solidFill>
                <a:ea typeface="나눔고딕"/>
              </a:rPr>
              <a:t>문서는</a:t>
            </a:r>
            <a:r>
              <a:rPr lang="en-US" altLang="ko-KR" sz="800" b="0" spc="0">
                <a:solidFill>
                  <a:schemeClr val="bg1">
                    <a:alpha val="100000"/>
                  </a:schemeClr>
                </a:solidFill>
                <a:latin typeface="나눔고딕"/>
              </a:rPr>
              <a:t> </a:t>
            </a:r>
            <a:r>
              <a:rPr lang="ko-KR" altLang="ko-KR" sz="800" b="0" spc="0">
                <a:solidFill>
                  <a:schemeClr val="bg1">
                    <a:alpha val="100000"/>
                  </a:schemeClr>
                </a:solidFill>
                <a:ea typeface="나눔고딕"/>
              </a:rPr>
              <a:t>나눔글꼴로</a:t>
            </a:r>
            <a:r>
              <a:rPr lang="en-US" altLang="ko-KR" sz="800" b="0" spc="0">
                <a:solidFill>
                  <a:schemeClr val="bg1">
                    <a:alpha val="100000"/>
                  </a:schemeClr>
                </a:solidFill>
                <a:latin typeface="나눔고딕"/>
              </a:rPr>
              <a:t> </a:t>
            </a:r>
            <a:r>
              <a:rPr lang="ko-KR" altLang="ko-KR" sz="800" b="0" spc="0">
                <a:solidFill>
                  <a:schemeClr val="bg1">
                    <a:alpha val="100000"/>
                  </a:schemeClr>
                </a:solidFill>
                <a:ea typeface="나눔고딕"/>
              </a:rPr>
              <a:t>작성되었습니다</a:t>
            </a:r>
            <a:r>
              <a:rPr lang="en-US" altLang="ko-KR" sz="800" b="0" spc="0">
                <a:solidFill>
                  <a:schemeClr val="bg1">
                    <a:alpha val="100000"/>
                  </a:schemeClr>
                </a:solidFill>
                <a:latin typeface="나눔고딕"/>
              </a:rPr>
              <a:t>. </a:t>
            </a:r>
            <a:r>
              <a:rPr lang="ko-KR" altLang="ko-KR" sz="800" b="0" spc="0">
                <a:solidFill>
                  <a:schemeClr val="bg1">
                    <a:alpha val="100000"/>
                  </a:schemeClr>
                </a:solidFill>
                <a:ea typeface="나눔고딕"/>
                <a:hlinkClick r:id="rId2"/>
              </a:rPr>
              <a:t>설치하기</a:t>
            </a:r>
          </a:p>
        </p:txBody>
      </p:sp>
      <p:pic>
        <p:nvPicPr>
          <p:cNvPr id="7" name="slide1_picture1" descr="C:\Documents and Settings\nhn\바탕 화면\ppt_이미지\그림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000" y="4368295"/>
            <a:ext cx="8896565" cy="2376219"/>
          </a:xfrm>
          <a:prstGeom prst="rect">
            <a:avLst/>
          </a:prstGeom>
          <a:noFill/>
        </p:spPr>
      </p:pic>
      <p:sp>
        <p:nvSpPr>
          <p:cNvPr id="8" name="nppt_1492755877320799"/>
          <p:cNvSpPr/>
          <p:nvPr/>
        </p:nvSpPr>
        <p:spPr>
          <a:xfrm>
            <a:off x="323528" y="2080450"/>
            <a:ext cx="3810000" cy="1625537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24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http://211.238.142.127/unsplash/jsp1/home.jsp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92741357996706"/>
          <p:cNvSpPr/>
          <p:nvPr/>
        </p:nvSpPr>
        <p:spPr>
          <a:xfrm>
            <a:off x="126000" y="126000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492741357996710"/>
          <p:cNvSpPr/>
          <p:nvPr>
            <p:ph type="subTitle" idx="1"/>
          </p:nvPr>
        </p:nvSpPr>
        <p:spPr>
          <a:xfrm>
            <a:off x="3419872" y="326997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클릭시 모달 오픈, 재클릭시 모달 클로즈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마우스 포인트 변경 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다운로드 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추천수, 조회수, 다운로드수 증가 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UNSPLASH 상세페이지의 다양한 기능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수정 및 삭제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/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5" name="nppt_1492741357996711"/>
          <p:cNvSpPr/>
          <p:nvPr/>
        </p:nvSpPr>
        <p:spPr>
          <a:xfrm>
            <a:off x="3419872" y="2132856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6" name="nppt_1492741357996712"/>
          <p:cNvCxnSpPr/>
          <p:nvPr/>
        </p:nvCxnSpPr>
        <p:spPr>
          <a:xfrm>
            <a:off x="3513600" y="2132856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nppt_1492741357996715"/>
          <p:cNvSpPr/>
          <p:nvPr/>
        </p:nvSpPr>
        <p:spPr>
          <a:xfrm>
            <a:off x="251520" y="115790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2100" b="0" spc="-150">
                <a:solidFill>
                  <a:schemeClr val="bg1">
                    <a:alpha val="100000"/>
                  </a:schemeClr>
                </a:solidFill>
                <a:latin typeface="나눔명조"/>
              </a:rPr>
              <a:t>4</a:t>
            </a:r>
          </a:p>
        </p:txBody>
      </p:sp>
      <p:sp>
        <p:nvSpPr>
          <p:cNvPr id="8" name="nppt_1492741357996716"/>
          <p:cNvSpPr/>
          <p:nvPr/>
        </p:nvSpPr>
        <p:spPr>
          <a:xfrm>
            <a:off x="755576" y="326997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2100">
                <a:solidFill>
                  <a:srgbClr val="ffffff"/>
                </a:solidFill>
                <a:latin typeface="나눔명조"/>
                <a:ea typeface="나눔명조"/>
              </a:rPr>
              <a:t>상세페이지</a:t>
            </a:r>
          </a:p>
        </p:txBody>
      </p:sp>
      <p:cxnSp>
        <p:nvCxnSpPr>
          <p:cNvPr id="9" name="nppt_1492741357996717"/>
          <p:cNvCxnSpPr/>
          <p:nvPr/>
        </p:nvCxnSpPr>
        <p:spPr>
          <a:xfrm rot="5400000">
            <a:off x="558000" y="540000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49274135799678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9241" y="1803615"/>
            <a:ext cx="4696819" cy="4914900"/>
          </a:xfrm>
          <a:prstGeom prst="rect">
            <a:avLst/>
          </a:prstGeom>
        </p:spPr>
      </p:pic>
      <p:pic>
        <p:nvPicPr>
          <p:cNvPr id="11" name="nppt_149274135799694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000" y="1803615"/>
            <a:ext cx="4198114" cy="49273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92743047602643"/>
          <p:cNvSpPr/>
          <p:nvPr/>
        </p:nvSpPr>
        <p:spPr>
          <a:xfrm>
            <a:off x="126000" y="126000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492743047602647"/>
          <p:cNvSpPr/>
          <p:nvPr>
            <p:ph type="subTitle" idx="1"/>
          </p:nvPr>
        </p:nvSpPr>
        <p:spPr>
          <a:xfrm>
            <a:off x="3419872" y="326997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글쓰기에서 사진관련 기능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사진 업로드 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사진 미리보기 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5" name="nppt_1492743047602648"/>
          <p:cNvSpPr/>
          <p:nvPr/>
        </p:nvSpPr>
        <p:spPr>
          <a:xfrm>
            <a:off x="3419872" y="2132856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6" name="nppt_1492743047602649"/>
          <p:cNvCxnSpPr/>
          <p:nvPr/>
        </p:nvCxnSpPr>
        <p:spPr>
          <a:xfrm>
            <a:off x="3513600" y="2132856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nppt_1492743047602652"/>
          <p:cNvSpPr/>
          <p:nvPr/>
        </p:nvSpPr>
        <p:spPr>
          <a:xfrm>
            <a:off x="251520" y="115790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2100" b="0" spc="-150">
                <a:solidFill>
                  <a:schemeClr val="bg1">
                    <a:alpha val="100000"/>
                  </a:schemeClr>
                </a:solidFill>
                <a:latin typeface="나눔명조"/>
              </a:rPr>
              <a:t>4</a:t>
            </a:r>
          </a:p>
        </p:txBody>
      </p:sp>
      <p:sp>
        <p:nvSpPr>
          <p:cNvPr id="8" name="nppt_1492743047602653"/>
          <p:cNvSpPr/>
          <p:nvPr/>
        </p:nvSpPr>
        <p:spPr>
          <a:xfrm>
            <a:off x="755576" y="326997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2100">
                <a:solidFill>
                  <a:srgbClr val="ffffff"/>
                </a:solidFill>
                <a:latin typeface="나눔명조"/>
                <a:ea typeface="나눔명조"/>
              </a:rPr>
              <a:t>글쓰기</a:t>
            </a:r>
          </a:p>
        </p:txBody>
      </p:sp>
      <p:cxnSp>
        <p:nvCxnSpPr>
          <p:cNvPr id="9" name="nppt_1492743047602654"/>
          <p:cNvCxnSpPr/>
          <p:nvPr/>
        </p:nvCxnSpPr>
        <p:spPr>
          <a:xfrm rot="5400000">
            <a:off x="558000" y="540000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49274304760270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000" y="1803615"/>
            <a:ext cx="4207091" cy="4890052"/>
          </a:xfrm>
          <a:prstGeom prst="rect">
            <a:avLst/>
          </a:prstGeom>
        </p:spPr>
      </p:pic>
      <p:pic>
        <p:nvPicPr>
          <p:cNvPr id="11" name="nppt_149274304760285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1665" y="1816039"/>
            <a:ext cx="4691909" cy="484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927413579961467"/>
          <p:cNvSpPr/>
          <p:nvPr/>
        </p:nvSpPr>
        <p:spPr>
          <a:xfrm>
            <a:off x="126000" y="126000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4927413579961472"/>
          <p:cNvSpPr/>
          <p:nvPr/>
        </p:nvSpPr>
        <p:spPr>
          <a:xfrm>
            <a:off x="3419872" y="2132856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nppt_14927413579961473"/>
          <p:cNvCxnSpPr/>
          <p:nvPr/>
        </p:nvCxnSpPr>
        <p:spPr>
          <a:xfrm>
            <a:off x="3513600" y="2132856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4927413579961476"/>
          <p:cNvSpPr/>
          <p:nvPr/>
        </p:nvSpPr>
        <p:spPr>
          <a:xfrm>
            <a:off x="251520" y="115790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2100" b="0" spc="-150">
                <a:solidFill>
                  <a:schemeClr val="bg1">
                    <a:alpha val="100000"/>
                  </a:schemeClr>
                </a:solidFill>
                <a:latin typeface="나눔명조"/>
              </a:rPr>
              <a:t>5</a:t>
            </a:r>
          </a:p>
        </p:txBody>
      </p:sp>
      <p:sp>
        <p:nvSpPr>
          <p:cNvPr id="7" name="nppt_14927413579961477"/>
          <p:cNvSpPr/>
          <p:nvPr/>
        </p:nvSpPr>
        <p:spPr>
          <a:xfrm>
            <a:off x="755576" y="326997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2100">
                <a:solidFill>
                  <a:srgbClr val="ffffff"/>
                </a:solidFill>
                <a:latin typeface="나눔명조"/>
                <a:ea typeface="나눔명조"/>
              </a:rPr>
              <a:t>후기</a:t>
            </a:r>
          </a:p>
        </p:txBody>
      </p:sp>
      <p:cxnSp>
        <p:nvCxnSpPr>
          <p:cNvPr id="8" name="nppt_14927413579961478"/>
          <p:cNvCxnSpPr/>
          <p:nvPr/>
        </p:nvCxnSpPr>
        <p:spPr>
          <a:xfrm rot="5400000">
            <a:off x="558000" y="540000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nppt_1492741357996154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8339" y="1897988"/>
            <a:ext cx="4945297" cy="4815508"/>
          </a:xfrm>
          <a:prstGeom prst="rect">
            <a:avLst/>
          </a:prstGeom>
        </p:spPr>
      </p:pic>
      <p:pic>
        <p:nvPicPr>
          <p:cNvPr id="10" name="nppt_1492741357996169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99" y="1897988"/>
            <a:ext cx="3950212" cy="4803084"/>
          </a:xfrm>
          <a:prstGeom prst="rect">
            <a:avLst/>
          </a:prstGeom>
        </p:spPr>
      </p:pic>
      <p:sp>
        <p:nvSpPr>
          <p:cNvPr id="11" name="nppt_14927413579962059"/>
          <p:cNvSpPr/>
          <p:nvPr>
            <p:ph type="subTitle" idx="1"/>
          </p:nvPr>
        </p:nvSpPr>
        <p:spPr>
          <a:xfrm>
            <a:off x="3419872" y="326997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명조"/>
                <a:ea typeface="나눔명조"/>
              </a:rPr>
              <a:t>AJAX 학습필요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자바스크립트를 활용한 화면 구현능력 향상필요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디자인관련 시간낭비 자제 및 기능구현에 집중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rgbClr val="ffffff"/>
                </a:solidFill>
                <a:ea typeface="나눔고딕"/>
              </a:rPr>
              <a:t>Jquery 활용해 능률 향상 필요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000000"/>
                </a:solidFill>
                <a:latin typeface="나눔명조"/>
                <a:ea typeface="나눔명조"/>
              </a:rPr>
              <a:t/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12" name="nppt_1492742856045563"/>
          <p:cNvSpPr/>
          <p:nvPr/>
        </p:nvSpPr>
        <p:spPr>
          <a:xfrm>
            <a:off x="608771" y="1207325"/>
            <a:ext cx="3810000" cy="546100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1375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  <a:hlinkClick r:id="rId4"/>
              </a:rPr>
              <a:t>링크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126000" y="126000"/>
            <a:ext cx="8892000" cy="6615368"/>
          </a:xfrm>
          <a:prstGeom prst="rect">
            <a:avLst/>
          </a:prstGeom>
          <a:solidFill>
            <a:schemeClr val="dk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9_shape2"/>
          <p:cNvSpPr/>
          <p:nvPr>
            <p:ph type="ctrTitle"/>
          </p:nvPr>
        </p:nvSpPr>
        <p:spPr>
          <a:xfrm>
            <a:off x="2303748" y="2624488"/>
            <a:ext cx="4536504" cy="1470025"/>
          </a:xfrm>
          <a:prstGeom prst="rect">
            <a:avLst/>
          </a:prstGeom>
        </p:spPr>
        <p:txBody>
          <a:bodyPr lIns="91440" tIns="45720" rIns="91440" bIns="45720" anchor="ctr">
            <a:noAutofit xmlns:a="http://schemas.openxmlformats.org/drawingml/2006/main"/>
          </a:bodyPr>
          <a:lstStyle/>
          <a:p>
            <a:pPr algn="ctr" marL="0">
              <a:lnSpc>
                <a:spcPct val="155000"/>
              </a:lnSpc>
              <a:buNone/>
            </a:pPr>
            <a:r>
              <a:rPr lang="ko-KR" altLang="ko-KR" sz="3200">
                <a:solidFill>
                  <a:schemeClr val="bg1">
                    <a:alpha val="100000"/>
                  </a:schemeClr>
                </a:solidFill>
                <a:ea typeface="나눔명조"/>
              </a:rPr>
              <a:t>끝</a:t>
            </a:r>
          </a:p>
          <a:p>
            <a:pPr algn="ctr" marL="0">
              <a:lnSpc>
                <a:spcPct val="155000"/>
              </a:lnSpc>
              <a:buNone/>
            </a:pPr>
            <a:r>
              <a:rPr lang="ko-KR" altLang="ko-KR" sz="3200">
                <a:solidFill>
                  <a:schemeClr val="bg1">
                    <a:alpha val="100000"/>
                  </a:schemeClr>
                </a:solidFill>
                <a:ea typeface="나눔명조"/>
              </a:rPr>
              <a:t>Q?&amp;A</a:t>
            </a:r>
          </a:p>
        </p:txBody>
      </p:sp>
      <p:sp>
        <p:nvSpPr>
          <p:cNvPr id="5" name="slide9_shape3"/>
          <p:cNvSpPr/>
          <p:nvPr/>
        </p:nvSpPr>
        <p:spPr>
          <a:xfrm>
            <a:off x="3059832" y="6309320"/>
            <a:ext cx="3024336" cy="28927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ctr" marL="0" indent="0" lvl="0" defTabSz="914400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</a:pPr>
            <a:r>
              <a:rPr lang="ko-KR" altLang="en-US" sz="8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8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i="0" b="0" strike="noStrike" baseline="0" cap="none" spc="0" kern="1200">
              <a:ln>
                <a:noFill/>
              </a:ln>
              <a:solidFill>
                <a:schemeClr val="bg1"/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126000" y="179459"/>
            <a:ext cx="8892000" cy="66153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>
            <p:ph type="ctrTitle"/>
          </p:nvPr>
        </p:nvSpPr>
        <p:spPr>
          <a:xfrm>
            <a:off x="5724128" y="1556792"/>
            <a:ext cx="4392488" cy="576064"/>
          </a:xfrm>
          <a:prstGeom prst="rect">
            <a:avLst/>
          </a:prstGeom>
        </p:spPr>
        <p:txBody>
          <a:bodyPr lIns="91440" tIns="45720" rIns="91440" bIns="45720" anchor="ctr">
            <a:no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bg1">
                    <a:alpha val="100000"/>
                  </a:schemeClr>
                </a:solidFill>
                <a:ea typeface="나눔명조"/>
              </a:rPr>
              <a:t>목차</a:t>
            </a:r>
          </a:p>
        </p:txBody>
      </p:sp>
      <p:sp>
        <p:nvSpPr>
          <p:cNvPr id="5" name="slide3_shape3"/>
          <p:cNvSpPr/>
          <p:nvPr>
            <p:ph type="subTitle" idx="1"/>
          </p:nvPr>
        </p:nvSpPr>
        <p:spPr>
          <a:xfrm>
            <a:off x="5724128" y="2636912"/>
            <a:ext cx="2952328" cy="36004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 marL="0">
              <a:lnSpc>
                <a:spcPct val="100000"/>
              </a:lnSpc>
              <a:spcBef>
                <a:spcPts val="325"/>
              </a:spcBef>
              <a:buNone/>
            </a:pPr>
            <a:r>
              <a:rPr lang="en-US" altLang="ko-KR" sz="1600" b="1" spc="-20">
                <a:solidFill>
                  <a:schemeClr val="bg1">
                    <a:alpha val="100000"/>
                  </a:schemeClr>
                </a:solidFill>
                <a:latin typeface="나눔명조"/>
              </a:rPr>
              <a:t>01  / 동기 </a:t>
            </a:r>
          </a:p>
        </p:txBody>
      </p:sp>
      <p:sp>
        <p:nvSpPr>
          <p:cNvPr id="6" name="slide3_shape4"/>
          <p:cNvSpPr/>
          <p:nvPr/>
        </p:nvSpPr>
        <p:spPr>
          <a:xfrm>
            <a:off x="5724128" y="3122377"/>
            <a:ext cx="3312368" cy="36476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0">
              <a:lnSpc>
                <a:spcPct val="100000"/>
              </a:lnSpc>
              <a:spcBef>
                <a:spcPts val="325"/>
              </a:spcBef>
              <a:buNone/>
            </a:pPr>
            <a:r>
              <a:rPr lang="en-US" altLang="ko-KR" sz="1600" b="1" spc="-20">
                <a:solidFill>
                  <a:schemeClr val="bg1">
                    <a:alpha val="100000"/>
                  </a:schemeClr>
                </a:solidFill>
                <a:latin typeface="나눔명조"/>
              </a:rPr>
              <a:t>02  / 회원가입 및 로그인</a:t>
            </a:r>
          </a:p>
        </p:txBody>
      </p:sp>
      <p:sp>
        <p:nvSpPr>
          <p:cNvPr id="7" name="slide3_shape5"/>
          <p:cNvSpPr/>
          <p:nvPr/>
        </p:nvSpPr>
        <p:spPr>
          <a:xfrm>
            <a:off x="5724128" y="3606910"/>
            <a:ext cx="3312368" cy="36476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0">
              <a:lnSpc>
                <a:spcPct val="100000"/>
              </a:lnSpc>
              <a:spcBef>
                <a:spcPts val="325"/>
              </a:spcBef>
              <a:buNone/>
            </a:pPr>
            <a:r>
              <a:rPr lang="en-US" altLang="ko-KR" sz="1600" b="1" spc="-20">
                <a:solidFill>
                  <a:schemeClr val="bg1">
                    <a:alpha val="100000"/>
                  </a:schemeClr>
                </a:solidFill>
                <a:latin typeface="나눔명조"/>
              </a:rPr>
              <a:t>03  / 게시판 LIKE OKKY</a:t>
            </a:r>
          </a:p>
        </p:txBody>
      </p:sp>
      <p:sp>
        <p:nvSpPr>
          <p:cNvPr id="8" name="slide3_shape6"/>
          <p:cNvSpPr/>
          <p:nvPr/>
        </p:nvSpPr>
        <p:spPr>
          <a:xfrm>
            <a:off x="5724128" y="4091443"/>
            <a:ext cx="3312368" cy="36476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0">
              <a:lnSpc>
                <a:spcPct val="100000"/>
              </a:lnSpc>
              <a:spcBef>
                <a:spcPts val="325"/>
              </a:spcBef>
              <a:buNone/>
            </a:pPr>
            <a:r>
              <a:rPr lang="en-US" altLang="ko-KR" sz="1600" b="1" spc="-20">
                <a:solidFill>
                  <a:schemeClr val="bg1">
                    <a:alpha val="100000"/>
                  </a:schemeClr>
                </a:solidFill>
                <a:latin typeface="나눔명조"/>
              </a:rPr>
              <a:t>04  / 사진게시판 LIKE UNSPLASH</a:t>
            </a:r>
          </a:p>
        </p:txBody>
      </p:sp>
      <p:sp>
        <p:nvSpPr>
          <p:cNvPr id="9" name="slide3_shape7"/>
          <p:cNvSpPr/>
          <p:nvPr/>
        </p:nvSpPr>
        <p:spPr>
          <a:xfrm>
            <a:off x="5724128" y="4563551"/>
            <a:ext cx="3312368" cy="36476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0">
              <a:lnSpc>
                <a:spcPct val="100000"/>
              </a:lnSpc>
              <a:spcBef>
                <a:spcPts val="325"/>
              </a:spcBef>
              <a:buNone/>
            </a:pPr>
            <a:r>
              <a:rPr lang="en-US" altLang="ko-KR" sz="1600" b="1" spc="-20">
                <a:solidFill>
                  <a:schemeClr val="bg1">
                    <a:alpha val="100000"/>
                  </a:schemeClr>
                </a:solidFill>
                <a:latin typeface="나눔명조"/>
              </a:rPr>
              <a:t>03  / 후기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126000" y="126000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4_shape2"/>
          <p:cNvSpPr/>
          <p:nvPr>
            <p:ph type="subTitle" idx="1"/>
          </p:nvPr>
        </p:nvSpPr>
        <p:spPr>
          <a:xfrm>
            <a:off x="3419872" y="326997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특별한 아이디어 없음</a:t>
            </a:r>
            <a:br>
              <a:rPr lang="en-US" altLang="ko-KR"/>
            </a:b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심플한 디자인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페이징대신 스크롤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단순해서 쉽지않을까하는 착각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5" name="slide4_shape3"/>
          <p:cNvSpPr/>
          <p:nvPr/>
        </p:nvSpPr>
        <p:spPr>
          <a:xfrm>
            <a:off x="3419872" y="2183890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6" name="slide4_shape4"/>
          <p:cNvCxnSpPr/>
          <p:nvPr/>
        </p:nvCxnSpPr>
        <p:spPr>
          <a:xfrm>
            <a:off x="3513600" y="2132856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4_shape5"/>
          <p:cNvSpPr/>
          <p:nvPr/>
        </p:nvSpPr>
        <p:spPr>
          <a:xfrm>
            <a:off x="251520" y="116632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 indent="0" lvl="0" defTabSz="914400" latinLnBrk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altLang="ko-KR" sz="2100" i="0" b="0" strike="noStrike" baseline="0" cap="none" spc="-15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나눔명조"/>
                <a:ea typeface="나눔명조"/>
                <a:cs typeface="+mj-cs"/>
              </a:rPr>
              <a:t>1</a:t>
            </a:r>
            <a:endParaRPr sz="2100" i="0" b="0" strike="noStrike" baseline="0" cap="none" spc="0" kern="1200">
              <a:ln>
                <a:noFill/>
              </a:ln>
              <a:solidFill>
                <a:schemeClr val="bg1"/>
              </a:solidFill>
              <a:effectLst xmlns:a="http://schemas.openxmlformats.org/drawingml/2006/main"/>
              <a:latin typeface="나눔명조"/>
              <a:ea typeface="나눔명조"/>
              <a:cs typeface="+mj-cs"/>
            </a:endParaRPr>
          </a:p>
        </p:txBody>
      </p:sp>
      <p:sp>
        <p:nvSpPr>
          <p:cNvPr id="8" name="slide4_shape6"/>
          <p:cNvSpPr/>
          <p:nvPr/>
        </p:nvSpPr>
        <p:spPr>
          <a:xfrm>
            <a:off x="767999" y="327342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2100">
                <a:solidFill>
                  <a:schemeClr val="bg1">
                    <a:alpha val="100000"/>
                  </a:schemeClr>
                </a:solidFill>
                <a:ea typeface="나눔명조"/>
              </a:rPr>
              <a:t>클로닝</a:t>
            </a:r>
          </a:p>
        </p:txBody>
      </p:sp>
      <p:cxnSp>
        <p:nvCxnSpPr>
          <p:cNvPr id="9" name="slide4_shape7"/>
          <p:cNvCxnSpPr/>
          <p:nvPr/>
        </p:nvCxnSpPr>
        <p:spPr>
          <a:xfrm rot="5400000">
            <a:off x="558000" y="540000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492734467647131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000" y="2060905"/>
            <a:ext cx="8893036" cy="46618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927394866612786"/>
          <p:cNvSpPr/>
          <p:nvPr/>
        </p:nvSpPr>
        <p:spPr>
          <a:xfrm>
            <a:off x="126000" y="126000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4927394866612790"/>
          <p:cNvSpPr/>
          <p:nvPr>
            <p:ph type="subTitle" idx="1"/>
          </p:nvPr>
        </p:nvSpPr>
        <p:spPr>
          <a:xfrm>
            <a:off x="3419872" y="326997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페이스북 회원가입 미구현</a:t>
            </a:r>
            <a:br>
              <a:rPr lang="en-US" altLang="ko-KR"/>
            </a:b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아이디 및 비밀번호 제한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아이디저장 체크박스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아이디 중복확인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5" name="nppt_14927394866612791"/>
          <p:cNvSpPr/>
          <p:nvPr/>
        </p:nvSpPr>
        <p:spPr>
          <a:xfrm>
            <a:off x="3419872" y="2183890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6" name="nppt_14927394866612792"/>
          <p:cNvCxnSpPr/>
          <p:nvPr/>
        </p:nvCxnSpPr>
        <p:spPr>
          <a:xfrm>
            <a:off x="3513600" y="2132856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nppt_14927394866612795"/>
          <p:cNvSpPr/>
          <p:nvPr/>
        </p:nvSpPr>
        <p:spPr>
          <a:xfrm>
            <a:off x="251520" y="115790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2100" b="0" spc="-150">
                <a:solidFill>
                  <a:schemeClr val="bg1">
                    <a:alpha val="100000"/>
                  </a:schemeClr>
                </a:solidFill>
                <a:latin typeface="나눔명조"/>
              </a:rPr>
              <a:t>2</a:t>
            </a:r>
          </a:p>
        </p:txBody>
      </p:sp>
      <p:sp>
        <p:nvSpPr>
          <p:cNvPr id="8" name="nppt_14927394866612796"/>
          <p:cNvSpPr/>
          <p:nvPr/>
        </p:nvSpPr>
        <p:spPr>
          <a:xfrm>
            <a:off x="755576" y="326997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2100">
                <a:solidFill>
                  <a:schemeClr val="bg1">
                    <a:alpha val="100000"/>
                  </a:schemeClr>
                </a:solidFill>
                <a:ea typeface="나눔명조"/>
              </a:rPr>
              <a:t>회원가입</a:t>
            </a:r>
          </a:p>
        </p:txBody>
      </p:sp>
      <p:cxnSp>
        <p:nvCxnSpPr>
          <p:cNvPr id="9" name="nppt_14927394866612797"/>
          <p:cNvCxnSpPr/>
          <p:nvPr/>
        </p:nvCxnSpPr>
        <p:spPr>
          <a:xfrm rot="5400000">
            <a:off x="558000" y="540000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49274089004228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000" y="1741495"/>
            <a:ext cx="4195798" cy="4977019"/>
          </a:xfrm>
          <a:prstGeom prst="rect">
            <a:avLst/>
          </a:prstGeom>
        </p:spPr>
      </p:pic>
      <p:pic>
        <p:nvPicPr>
          <p:cNvPr id="11" name="nppt_149274089004243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1798" y="1741496"/>
            <a:ext cx="4696260" cy="4952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927394866613229"/>
          <p:cNvSpPr/>
          <p:nvPr/>
        </p:nvSpPr>
        <p:spPr>
          <a:xfrm>
            <a:off x="135317" y="131923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4927394866613233"/>
          <p:cNvSpPr/>
          <p:nvPr>
            <p:ph type="subTitle" idx="1"/>
          </p:nvPr>
        </p:nvSpPr>
        <p:spPr>
          <a:xfrm>
            <a:off x="3429189" y="338579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페이스북 로그인 미구현</a:t>
            </a:r>
            <a:br>
              <a:rPr lang="en-US" altLang="ko-KR"/>
            </a:b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정규식을 활용한 id제한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비밀번호 찾기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5" name="nppt_14927394866613234"/>
          <p:cNvSpPr/>
          <p:nvPr/>
        </p:nvSpPr>
        <p:spPr>
          <a:xfrm>
            <a:off x="3429189" y="2189813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6" name="nppt_14927394866613235"/>
          <p:cNvCxnSpPr/>
          <p:nvPr/>
        </p:nvCxnSpPr>
        <p:spPr>
          <a:xfrm>
            <a:off x="3522917" y="2138779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nppt_14927394866613238"/>
          <p:cNvSpPr/>
          <p:nvPr/>
        </p:nvSpPr>
        <p:spPr>
          <a:xfrm>
            <a:off x="260837" y="121714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2100" b="0" spc="-150">
                <a:solidFill>
                  <a:schemeClr val="bg1">
                    <a:alpha val="100000"/>
                  </a:schemeClr>
                </a:solidFill>
                <a:latin typeface="나눔명조"/>
              </a:rPr>
              <a:t>2</a:t>
            </a:r>
          </a:p>
        </p:txBody>
      </p:sp>
      <p:sp>
        <p:nvSpPr>
          <p:cNvPr id="8" name="nppt_14927394866613239"/>
          <p:cNvSpPr/>
          <p:nvPr/>
        </p:nvSpPr>
        <p:spPr>
          <a:xfrm>
            <a:off x="764893" y="332920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2100">
                <a:solidFill>
                  <a:schemeClr val="bg1">
                    <a:alpha val="100000"/>
                  </a:schemeClr>
                </a:solidFill>
                <a:ea typeface="나눔명조"/>
              </a:rPr>
              <a:t>로그인</a:t>
            </a:r>
          </a:p>
        </p:txBody>
      </p:sp>
      <p:cxnSp>
        <p:nvCxnSpPr>
          <p:cNvPr id="9" name="nppt_14927394866613240"/>
          <p:cNvCxnSpPr/>
          <p:nvPr/>
        </p:nvCxnSpPr>
        <p:spPr>
          <a:xfrm rot="5400000">
            <a:off x="567317" y="545923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492739486661324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9265" y="1747419"/>
            <a:ext cx="4919244" cy="4977019"/>
          </a:xfrm>
          <a:prstGeom prst="rect">
            <a:avLst/>
          </a:prstGeom>
        </p:spPr>
      </p:pic>
      <p:pic>
        <p:nvPicPr>
          <p:cNvPr id="11" name="nppt_1492739486661324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317" y="1747419"/>
            <a:ext cx="4319323" cy="4952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927344676473418"/>
          <p:cNvSpPr/>
          <p:nvPr/>
        </p:nvSpPr>
        <p:spPr>
          <a:xfrm>
            <a:off x="126000" y="126000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4927344676473422"/>
          <p:cNvSpPr/>
          <p:nvPr>
            <p:ph type="subTitle" idx="1"/>
          </p:nvPr>
        </p:nvSpPr>
        <p:spPr>
          <a:xfrm>
            <a:off x="3419872" y="326997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글쓰기, 검색, 정렬 구현</a:t>
            </a:r>
            <a:br>
              <a:rPr lang="en-US" altLang="ko-KR"/>
            </a:b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페이징대신 스크롤시 글이 계속 추가되도록 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태그를 활용하려했으나 시간부족으로 실패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정렬관련 css미숙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5" name="nppt_14927344676473423"/>
          <p:cNvSpPr/>
          <p:nvPr/>
        </p:nvSpPr>
        <p:spPr>
          <a:xfrm>
            <a:off x="3419872" y="2183890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6" name="nppt_14927344676473424"/>
          <p:cNvCxnSpPr/>
          <p:nvPr/>
        </p:nvCxnSpPr>
        <p:spPr>
          <a:xfrm>
            <a:off x="3513600" y="2132856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nppt_14927344676473427"/>
          <p:cNvSpPr/>
          <p:nvPr/>
        </p:nvSpPr>
        <p:spPr>
          <a:xfrm>
            <a:off x="251520" y="113030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2100" b="0" spc="-150">
                <a:solidFill>
                  <a:schemeClr val="bg1">
                    <a:alpha val="100000"/>
                  </a:schemeClr>
                </a:solidFill>
                <a:latin typeface="나눔명조"/>
              </a:rPr>
              <a:t>3</a:t>
            </a:r>
          </a:p>
        </p:txBody>
      </p:sp>
      <p:sp>
        <p:nvSpPr>
          <p:cNvPr id="8" name="nppt_14927344676473428"/>
          <p:cNvSpPr/>
          <p:nvPr/>
        </p:nvSpPr>
        <p:spPr>
          <a:xfrm>
            <a:off x="755576" y="327342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2100">
                <a:solidFill>
                  <a:srgbClr val="ffffff"/>
                </a:solidFill>
                <a:latin typeface="나눔명조"/>
                <a:ea typeface="나눔명조"/>
              </a:rPr>
              <a:t>게시판 LIKE OKKY</a:t>
            </a:r>
          </a:p>
        </p:txBody>
      </p:sp>
      <p:cxnSp>
        <p:nvCxnSpPr>
          <p:cNvPr id="9" name="nppt_14927344676473429"/>
          <p:cNvCxnSpPr/>
          <p:nvPr/>
        </p:nvCxnSpPr>
        <p:spPr>
          <a:xfrm rot="5400000">
            <a:off x="558000" y="540000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492734467647352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000" y="1814571"/>
            <a:ext cx="4532243" cy="4934778"/>
          </a:xfrm>
          <a:prstGeom prst="rect">
            <a:avLst/>
          </a:prstGeom>
        </p:spPr>
      </p:pic>
      <p:pic>
        <p:nvPicPr>
          <p:cNvPr id="11" name="nppt_1492734467647371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8752" y="1815652"/>
            <a:ext cx="4359247" cy="4964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92739486661521"/>
          <p:cNvSpPr/>
          <p:nvPr/>
        </p:nvSpPr>
        <p:spPr>
          <a:xfrm>
            <a:off x="126000" y="126000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492739486661525"/>
          <p:cNvSpPr/>
          <p:nvPr>
            <p:ph type="subTitle" idx="1"/>
          </p:nvPr>
        </p:nvSpPr>
        <p:spPr>
          <a:xfrm>
            <a:off x="3419872" y="327342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댓글, 수정, 삭제, 추천, 조회수 구현</a:t>
            </a:r>
            <a:br>
              <a:rPr lang="en-US" altLang="ko-KR"/>
            </a:b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엄격한 조회 및 추천 제한 실패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본문에 ""사용시 에러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정렬관련 css미숙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자바스크립트 클릭 이벤트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5" name="nppt_1492739486661526"/>
          <p:cNvSpPr/>
          <p:nvPr/>
        </p:nvSpPr>
        <p:spPr>
          <a:xfrm>
            <a:off x="3419872" y="2183890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6" name="nppt_1492739486661527"/>
          <p:cNvCxnSpPr/>
          <p:nvPr/>
        </p:nvCxnSpPr>
        <p:spPr>
          <a:xfrm>
            <a:off x="3513600" y="2132856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nppt_1492739486661530"/>
          <p:cNvSpPr/>
          <p:nvPr/>
        </p:nvSpPr>
        <p:spPr>
          <a:xfrm>
            <a:off x="251520" y="113030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2100" b="0" spc="-150">
                <a:solidFill>
                  <a:schemeClr val="bg1">
                    <a:alpha val="100000"/>
                  </a:schemeClr>
                </a:solidFill>
                <a:latin typeface="나눔명조"/>
              </a:rPr>
              <a:t>3</a:t>
            </a:r>
          </a:p>
        </p:txBody>
      </p:sp>
      <p:sp>
        <p:nvSpPr>
          <p:cNvPr id="8" name="nppt_1492739486661531"/>
          <p:cNvSpPr/>
          <p:nvPr/>
        </p:nvSpPr>
        <p:spPr>
          <a:xfrm>
            <a:off x="743152" y="327342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2100">
                <a:solidFill>
                  <a:srgbClr val="ffffff"/>
                </a:solidFill>
                <a:latin typeface="나눔명조"/>
                <a:ea typeface="나눔명조"/>
              </a:rPr>
              <a:t>상세페이지</a:t>
            </a:r>
          </a:p>
        </p:txBody>
      </p:sp>
      <p:cxnSp>
        <p:nvCxnSpPr>
          <p:cNvPr id="9" name="nppt_1492739486661532"/>
          <p:cNvCxnSpPr/>
          <p:nvPr/>
        </p:nvCxnSpPr>
        <p:spPr>
          <a:xfrm rot="5400000">
            <a:off x="558000" y="540000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49273948666182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6488" y="1814571"/>
            <a:ext cx="4361511" cy="4918916"/>
          </a:xfrm>
          <a:prstGeom prst="rect">
            <a:avLst/>
          </a:prstGeom>
        </p:spPr>
      </p:pic>
      <p:pic>
        <p:nvPicPr>
          <p:cNvPr id="11" name="nppt_1492739486661192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000" y="1814571"/>
            <a:ext cx="4544667" cy="48850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927394866611075"/>
          <p:cNvSpPr/>
          <p:nvPr/>
        </p:nvSpPr>
        <p:spPr>
          <a:xfrm>
            <a:off x="126000" y="126000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4927394866611079"/>
          <p:cNvSpPr/>
          <p:nvPr>
            <p:ph type="subTitle" idx="1"/>
          </p:nvPr>
        </p:nvSpPr>
        <p:spPr>
          <a:xfrm>
            <a:off x="3419872" y="326997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기본적인 글쓰기 구현</a:t>
            </a:r>
            <a:br>
              <a:rPr lang="en-US" altLang="ko-KR"/>
            </a:b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게시판 선택 글쓰기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본문 텍스트 공간에 관련 API 미사용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사용자 이미지 및 커뮤니티 레벨  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5" name="nppt_14927394866611080"/>
          <p:cNvSpPr/>
          <p:nvPr/>
        </p:nvSpPr>
        <p:spPr>
          <a:xfrm>
            <a:off x="3419872" y="2183890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6" name="nppt_14927394866611081"/>
          <p:cNvCxnSpPr/>
          <p:nvPr/>
        </p:nvCxnSpPr>
        <p:spPr>
          <a:xfrm>
            <a:off x="3513600" y="2132856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nppt_14927394866611084"/>
          <p:cNvSpPr/>
          <p:nvPr/>
        </p:nvSpPr>
        <p:spPr>
          <a:xfrm>
            <a:off x="251520" y="113030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2100" b="0" spc="-150">
                <a:solidFill>
                  <a:schemeClr val="bg1">
                    <a:alpha val="100000"/>
                  </a:schemeClr>
                </a:solidFill>
                <a:latin typeface="나눔명조"/>
              </a:rPr>
              <a:t>3</a:t>
            </a:r>
          </a:p>
        </p:txBody>
      </p:sp>
      <p:sp>
        <p:nvSpPr>
          <p:cNvPr id="8" name="nppt_14927394866611085"/>
          <p:cNvSpPr/>
          <p:nvPr/>
        </p:nvSpPr>
        <p:spPr>
          <a:xfrm>
            <a:off x="755576" y="327342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2100">
                <a:solidFill>
                  <a:srgbClr val="ffffff"/>
                </a:solidFill>
                <a:latin typeface="나눔명조"/>
                <a:ea typeface="나눔명조"/>
              </a:rPr>
              <a:t>글쓰기</a:t>
            </a:r>
          </a:p>
        </p:txBody>
      </p:sp>
      <p:cxnSp>
        <p:nvCxnSpPr>
          <p:cNvPr id="9" name="nppt_14927394866611086"/>
          <p:cNvCxnSpPr/>
          <p:nvPr/>
        </p:nvCxnSpPr>
        <p:spPr>
          <a:xfrm rot="5400000">
            <a:off x="558000" y="540000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492739486661154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8243" y="1814571"/>
            <a:ext cx="4363085" cy="4938712"/>
          </a:xfrm>
          <a:prstGeom prst="rect">
            <a:avLst/>
          </a:prstGeom>
        </p:spPr>
      </p:pic>
      <p:pic>
        <p:nvPicPr>
          <p:cNvPr id="11" name="nppt_1492739486661208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000" y="1791191"/>
            <a:ext cx="4544667" cy="49720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92740890042782"/>
          <p:cNvSpPr/>
          <p:nvPr/>
        </p:nvSpPr>
        <p:spPr>
          <a:xfrm>
            <a:off x="126000" y="126000"/>
            <a:ext cx="8892000" cy="3230992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492740890042786"/>
          <p:cNvSpPr/>
          <p:nvPr>
            <p:ph type="subTitle" idx="1"/>
          </p:nvPr>
        </p:nvSpPr>
        <p:spPr>
          <a:xfrm>
            <a:off x="3419872" y="326997"/>
            <a:ext cx="5400600" cy="1800200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사진리스트 구현</a:t>
            </a:r>
            <a:br>
              <a:rPr lang="en-US" altLang="ko-KR"/>
            </a:b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스크롤에 따른 사진 추가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lang="ko-KR" altLang="ko-KR" sz="900" spc="-20">
                <a:solidFill>
                  <a:schemeClr val="bg1">
                    <a:alpha val="100000"/>
                  </a:schemeClr>
                </a:solidFill>
                <a:ea typeface="나눔고딕"/>
              </a:rPr>
              <a:t>태그에 따른 분류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유사 태그 추천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>정렬 기능 미구현</a:t>
            </a:r>
          </a:p>
          <a:p>
            <a:pPr algn="just" marL="0">
              <a:lnSpc>
                <a:spcPct val="150000"/>
              </a:lnSpc>
              <a:spcBef>
                <a:spcPts val="175"/>
              </a:spcBef>
              <a:buNone/>
            </a:pPr>
            <a:r>
              <a:rPr altLang="ko-KR" sz="900">
                <a:solidFill>
                  <a:srgbClr val="ffffff"/>
                </a:solidFill>
                <a:latin typeface="나눔고딕"/>
                <a:ea typeface="나눔고딕"/>
              </a:rPr>
              <a:t/>
            </a:r>
          </a:p>
        </p:txBody>
      </p:sp>
      <p:sp>
        <p:nvSpPr>
          <p:cNvPr id="5" name="nppt_1492740890042787"/>
          <p:cNvSpPr/>
          <p:nvPr/>
        </p:nvSpPr>
        <p:spPr>
          <a:xfrm>
            <a:off x="3419872" y="2183890"/>
            <a:ext cx="4752528" cy="30900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just" marL="0" lvl="0" defTabSz="914400" latinLnBrk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부가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설명을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700" i="0" b="1" strike="noStrike" baseline="0" cap="none" spc="-20" kern="120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 xmlns:a="http://schemas.openxmlformats.org/drawingml/2006/main"/>
                <a:latin typeface="나눔고딕"/>
                <a:ea typeface="나눔고딕"/>
                <a:cs typeface="+mn-cs"/>
              </a:rPr>
              <a:t>B, 7</a:t>
            </a:r>
            <a:r>
              <a:rPr lang="en-US" altLang="ko-KR" sz="700" b="1" spc="-20" kern="12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+mn-cs"/>
              </a:rPr>
              <a:t>pt</a:t>
            </a:r>
            <a:endParaRPr sz="700" i="0" b="1" strike="noStrike" baseline="0" cap="none" spc="-20" kern="120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 xmlns:a="http://schemas.openxmlformats.org/drawingml/2006/main"/>
              <a:latin typeface="나눔고딕"/>
              <a:ea typeface="나눔고딕"/>
              <a:cs typeface="+mn-cs"/>
            </a:endParaRPr>
          </a:p>
        </p:txBody>
      </p:sp>
      <p:cxnSp>
        <p:nvCxnSpPr>
          <p:cNvPr id="6" name="nppt_1492740890042788"/>
          <p:cNvCxnSpPr/>
          <p:nvPr/>
        </p:nvCxnSpPr>
        <p:spPr>
          <a:xfrm>
            <a:off x="3513600" y="2132856"/>
            <a:ext cx="432048" cy="0"/>
          </a:xfrm>
          <a:prstGeom prst="line">
            <a:avLst/>
          </a:prstGeom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nppt_1492740890042791"/>
          <p:cNvSpPr/>
          <p:nvPr/>
        </p:nvSpPr>
        <p:spPr>
          <a:xfrm>
            <a:off x="251520" y="115790"/>
            <a:ext cx="648072" cy="86409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2100" b="0" spc="-150">
                <a:solidFill>
                  <a:schemeClr val="bg1">
                    <a:alpha val="100000"/>
                  </a:schemeClr>
                </a:solidFill>
                <a:latin typeface="나눔명조"/>
              </a:rPr>
              <a:t>4</a:t>
            </a:r>
          </a:p>
        </p:txBody>
      </p:sp>
      <p:sp>
        <p:nvSpPr>
          <p:cNvPr id="8" name="nppt_1492740890042792"/>
          <p:cNvSpPr/>
          <p:nvPr/>
        </p:nvSpPr>
        <p:spPr>
          <a:xfrm>
            <a:off x="755576" y="326997"/>
            <a:ext cx="4104456" cy="11521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marL="0">
              <a:lnSpc>
                <a:spcPct val="100000"/>
              </a:lnSpc>
              <a:buNone/>
            </a:pPr>
            <a:r>
              <a:rPr altLang="ko-KR" sz="2100">
                <a:solidFill>
                  <a:srgbClr val="ffffff"/>
                </a:solidFill>
                <a:latin typeface="나눔명조"/>
                <a:ea typeface="나눔명조"/>
              </a:rPr>
              <a:t>사진게시판 LIKE </a:t>
            </a:r>
          </a:p>
          <a:p>
            <a:pPr algn="l" marL="0">
              <a:lnSpc>
                <a:spcPct val="100000"/>
              </a:lnSpc>
              <a:buNone/>
            </a:pPr>
            <a:r>
              <a:rPr altLang="ko-KR" sz="2100">
                <a:solidFill>
                  <a:srgbClr val="ffffff"/>
                </a:solidFill>
                <a:latin typeface="나눔명조"/>
                <a:ea typeface="나눔명조"/>
              </a:rPr>
              <a:t>UNSPLASH</a:t>
            </a:r>
          </a:p>
        </p:txBody>
      </p:sp>
      <p:cxnSp>
        <p:nvCxnSpPr>
          <p:cNvPr id="9" name="nppt_1492740890042793"/>
          <p:cNvCxnSpPr/>
          <p:nvPr/>
        </p:nvCxnSpPr>
        <p:spPr>
          <a:xfrm rot="5400000">
            <a:off x="558000" y="540000"/>
            <a:ext cx="216024" cy="0"/>
          </a:xfrm>
          <a:prstGeom prst="line">
            <a:avLst/>
          </a:prstGeom>
          <a:ln w="3175" cap="flat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ppt_149274089004294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3578" y="1814571"/>
            <a:ext cx="4684950" cy="4914900"/>
          </a:xfrm>
          <a:prstGeom prst="rect">
            <a:avLst/>
          </a:prstGeom>
        </p:spPr>
      </p:pic>
      <p:pic>
        <p:nvPicPr>
          <p:cNvPr id="11" name="nppt_149274135799647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000" y="1814571"/>
            <a:ext cx="4221645" cy="48975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d8d8d8"/>
      </a:folHlink>
    </a:clrScheme>
    <a:fontScheme name="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</a:theme>
</file>

<file path=ppt/theme/theme2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 프로젝트</dc:title>
  <dc:creator>네이버 한글캠페인</dc:creator>
  <cp:lastModifiedBy>네이버 한글캠페인</cp:lastModifiedBy>
</cp:coreProperties>
</file>